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72" r:id="rId2"/>
  </p:sldMasterIdLst>
  <p:notesMasterIdLst>
    <p:notesMasterId r:id="rId3"/>
  </p:notesMasterIdLst>
  <p:handoutMasterIdLst>
    <p:handoutMasterId r:id="rId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1"/>
    <p:restoredTop sz="94660"/>
  </p:normalViewPr>
  <p:slideViewPr>
    <p:cSldViewPr>
      <p:cViewPr varScale="1">
        <p:scale>
          <a:sx n="92" d="100"/>
          <a:sy n="92" d="100"/>
        </p:scale>
        <p:origin x="-696" y="-84"/>
      </p:cViewPr>
      <p:guideLst>
        <p:guide orient="horz" pos="1620"/>
        <p:guide orient="vert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<?xml version="1.0" encoding="UTF-8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<?xml version="1.0" encoding="UTF-8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7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8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9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8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6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7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8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8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6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7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8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5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6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7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8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64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5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6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8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3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4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5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9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82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83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84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9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C3B-25B5-4113-B81B-531695437EFB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4BDD-AFDF-45F4-BF70-718EF1B07C59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7804-5D08-4E3D-8739-2AF012ED1D15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7BE47C-C87C-473C-8874-2C29BFE63980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3F05-72F6-40BA-8C68-0B3CFAFB26C4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02C3-D5A9-4549-9C39-5E812262F91A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A56-2852-4A68-9531-3AA039314DE8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3170-B79A-495B-A2F3-C86159A1EAB2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6931-B86E-43B7-B96F-ED6BBD92EBB1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6065-C9CC-45AC-9839-10D30D42CB73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5203-6B64-4231-BCA2-D3A198F5CE87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7DCE720F-5FBD-4663-B71E-E0135BCCFF4B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>
          <a:xfrm>
            <a:off x="540000" y="1779750"/>
            <a:ext cx="8229600" cy="74559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活動名</a:t>
            </a:r>
            <a:endParaRPr kumimoji="1" lang="ja-JP" altLang="en-US" dirty="0"/>
          </a:p>
        </p:txBody>
      </p:sp>
      <p:sp>
        <p:nvSpPr>
          <p:cNvPr id="111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14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</a:t>
            </a:r>
            <a:r>
              <a:rPr lang="ja-JP" altLang="en-US" b="1"/>
              <a:t>　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15" name="四角形 170"/>
          <p:cNvSpPr>
            <a:spLocks noGrp="1"/>
          </p:cNvSpPr>
          <p:nvPr>
            <p:ph idx="1"/>
          </p:nvPr>
        </p:nvSpPr>
        <p:spPr>
          <a:xfrm>
            <a:off x="457200" y="3939750"/>
            <a:ext cx="8229600" cy="576773"/>
          </a:xfrm>
          <a:prstGeom prst="rect">
            <a:avLst/>
          </a:prstGeo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kumimoji="1" lang="ja-JP" altLang="en-US"/>
              <a:t>団体名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１．団体の概要</a:t>
            </a:r>
            <a:endParaRPr kumimoji="1" lang="ja-JP" altLang="en-US" sz="2800" dirty="0"/>
          </a:p>
        </p:txBody>
      </p:sp>
      <p:sp>
        <p:nvSpPr>
          <p:cNvPr id="1122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23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24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〇設立の目的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〇これまでの実績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〇団体の構成員　　　　　　　　　名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r>
              <a:rPr kumimoji="1" lang="ja-JP" altLang="en-US" sz="2000"/>
              <a:t>設立年月日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　</a:t>
            </a:r>
            <a:r>
              <a:rPr kumimoji="1" lang="ja-JP" altLang="en-US" sz="2000"/>
              <a:t>年　　月　　日</a:t>
            </a:r>
            <a:endParaRPr kumimoji="1" lang="ja-JP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２．活動の内容</a:t>
            </a:r>
            <a:endParaRPr kumimoji="1" lang="ja-JP" altLang="en-US" sz="2800" dirty="0"/>
          </a:p>
        </p:txBody>
      </p:sp>
      <p:sp>
        <p:nvSpPr>
          <p:cNvPr id="1131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32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33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〇活動の目的（目標）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〇活動の概要（どういったことをするか）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２．活動の内容</a:t>
            </a:r>
            <a:endParaRPr kumimoji="1" lang="ja-JP" altLang="en-US" sz="2800" dirty="0"/>
          </a:p>
        </p:txBody>
      </p:sp>
      <p:sp>
        <p:nvSpPr>
          <p:cNvPr id="114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41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42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〇活動のスケジュール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  <p:graphicFrame>
        <p:nvGraphicFramePr>
          <p:cNvPr id="1143" name="四角形 31"/>
          <p:cNvGraphicFramePr>
            <a:graphicFrameLocks noGrp="1"/>
          </p:cNvGraphicFramePr>
          <p:nvPr/>
        </p:nvGraphicFramePr>
        <p:xfrm>
          <a:off x="792080" y="1635750"/>
          <a:ext cx="8027917" cy="259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1333"/>
                <a:gridCol w="3348197"/>
                <a:gridCol w="2342414"/>
                <a:gridCol w="1245973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日　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活動内容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活動場所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参加者数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50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51" name="四角形 170"/>
          <p:cNvSpPr>
            <a:spLocks noGrp="1"/>
          </p:cNvSpPr>
          <p:nvPr>
            <p:ph idx="1"/>
          </p:nvPr>
        </p:nvSpPr>
        <p:spPr>
          <a:xfrm>
            <a:off x="792080" y="442345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〇活動の様子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  <p:sp>
        <p:nvSpPr>
          <p:cNvPr id="1152" name="図形 38"/>
          <p:cNvSpPr/>
          <p:nvPr/>
        </p:nvSpPr>
        <p:spPr>
          <a:xfrm>
            <a:off x="252000" y="915750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3" name="図形 39"/>
          <p:cNvSpPr/>
          <p:nvPr/>
        </p:nvSpPr>
        <p:spPr>
          <a:xfrm>
            <a:off x="3238183" y="915750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4" name="図形 40"/>
          <p:cNvSpPr/>
          <p:nvPr/>
        </p:nvSpPr>
        <p:spPr>
          <a:xfrm>
            <a:off x="6228000" y="915750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5" name="図形 41"/>
          <p:cNvSpPr/>
          <p:nvPr/>
        </p:nvSpPr>
        <p:spPr>
          <a:xfrm>
            <a:off x="252000" y="2949984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6" name="図形 43"/>
          <p:cNvSpPr/>
          <p:nvPr/>
        </p:nvSpPr>
        <p:spPr>
          <a:xfrm>
            <a:off x="3274338" y="2949984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7" name="図形 44"/>
          <p:cNvSpPr/>
          <p:nvPr/>
        </p:nvSpPr>
        <p:spPr>
          <a:xfrm>
            <a:off x="6228000" y="2949984"/>
            <a:ext cx="2667635" cy="172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58" name="テキスト 45"/>
          <p:cNvSpPr txBox="1"/>
          <p:nvPr/>
        </p:nvSpPr>
        <p:spPr>
          <a:xfrm>
            <a:off x="609600" y="2641600"/>
            <a:ext cx="1944000" cy="337661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59" name="テキスト 46"/>
          <p:cNvSpPr txBox="1"/>
          <p:nvPr/>
        </p:nvSpPr>
        <p:spPr>
          <a:xfrm>
            <a:off x="3600000" y="4677984"/>
            <a:ext cx="1944000" cy="337661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60" name="テキスト 47"/>
          <p:cNvSpPr txBox="1"/>
          <p:nvPr/>
        </p:nvSpPr>
        <p:spPr>
          <a:xfrm>
            <a:off x="613818" y="4677984"/>
            <a:ext cx="1944000" cy="337661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61" name="テキスト 48"/>
          <p:cNvSpPr txBox="1"/>
          <p:nvPr/>
        </p:nvSpPr>
        <p:spPr>
          <a:xfrm>
            <a:off x="6589818" y="2608739"/>
            <a:ext cx="1944000" cy="337661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62" name="テキスト 49"/>
          <p:cNvSpPr txBox="1"/>
          <p:nvPr/>
        </p:nvSpPr>
        <p:spPr>
          <a:xfrm>
            <a:off x="3600000" y="2625170"/>
            <a:ext cx="1944000" cy="337661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３．活動の成果</a:t>
            </a:r>
            <a:endParaRPr kumimoji="1" lang="ja-JP" altLang="en-US" sz="2800" dirty="0"/>
          </a:p>
        </p:txBody>
      </p:sp>
      <p:sp>
        <p:nvSpPr>
          <p:cNvPr id="116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70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71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４．今後に向けて</a:t>
            </a:r>
            <a:endParaRPr kumimoji="1" lang="ja-JP" altLang="en-US" sz="2800" dirty="0"/>
          </a:p>
        </p:txBody>
      </p:sp>
      <p:sp>
        <p:nvSpPr>
          <p:cNvPr id="117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79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 b="1"/>
              <a:t>○○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80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7</Slides>
  <Notes>7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1465_中島　美智子_企画部_企画政策課_まちづくり推進係</cp:lastModifiedBy>
  <dcterms:created xsi:type="dcterms:W3CDTF">2023-02-28T02:10:36Z</dcterms:created>
  <dcterms:modified xsi:type="dcterms:W3CDTF">2024-02-28T06:36:20Z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