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72" r:id="rId2"/>
  </p:sldMasterIdLst>
  <p:notesMasterIdLst>
    <p:notesMasterId r:id="rId3"/>
  </p:notesMasterIdLst>
  <p:handoutMasterIdLst>
    <p:handoutMasterId r:id="rId4"/>
  </p:handoutMasterIdLst>
  <p:sldIdLst>
    <p:sldId id="257" r:id="rId5"/>
    <p:sldId id="259" r:id="rId6"/>
    <p:sldId id="262" r:id="rId7"/>
    <p:sldId id="263" r:id="rId8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01"/>
    <p:restoredTop sz="94660"/>
  </p:normalViewPr>
  <p:slideViewPr>
    <p:cSldViewPr>
      <p:cViewPr varScale="1">
        <p:scale>
          <a:sx n="92" d="100"/>
          <a:sy n="92" d="100"/>
        </p:scale>
        <p:origin x="-438" y="-78"/>
      </p:cViewPr>
      <p:guideLst>
        <p:guide orient="horz" pos="1620"/>
        <p:guide orient="vert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presProps" Target="presProps.xml" /><Relationship Id="rId10" Type="http://schemas.openxmlformats.org/officeDocument/2006/relationships/viewProps" Target="viewProps.xml" /><Relationship Id="rId11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7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8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9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5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6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7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73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4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75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82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83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84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3C3B-25B5-4113-B81B-531695437EFB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4BDD-AFDF-45F4-BF70-718EF1B07C59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47804-5D08-4E3D-8739-2AF012ED1D15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7BE47C-C87C-473C-8874-2C29BFE63980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C3F05-72F6-40BA-8C68-0B3CFAFB26C4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02C3-D5A9-4549-9C39-5E812262F91A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9A56-2852-4A68-9531-3AA039314DE8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3170-B79A-495B-A2F3-C86159A1EAB2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6931-B86E-43B7-B96F-ED6BBD92EBB1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6065-C9CC-45AC-9839-10D30D42CB73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5203-6B64-4231-BCA2-D3A198F5CE87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smtClean="0"/>
              <a:t>市民との協働によるまちづくり提案事業　　　○○団体</a:t>
            </a:r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7DCE720F-5FBD-4663-B71E-E0135BCCFF4B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>
          <a:xfrm>
            <a:off x="540000" y="1779750"/>
            <a:ext cx="8229600" cy="74559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活動名</a:t>
            </a:r>
            <a:endParaRPr kumimoji="1" lang="ja-JP" altLang="en-US" dirty="0"/>
          </a:p>
        </p:txBody>
      </p:sp>
      <p:sp>
        <p:nvSpPr>
          <p:cNvPr id="111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372000" y="4677984"/>
            <a:ext cx="2052228" cy="273844"/>
          </a:xfrm>
        </p:spPr>
        <p:txBody>
          <a:bodyPr/>
          <a:lstStyle/>
          <a:p>
            <a:r>
              <a:rPr kumimoji="1" lang="ja-JP" altLang="en-US"/>
              <a:t>（団体名を入れてください）</a:t>
            </a:r>
            <a:endParaRPr kumimoji="1" lang="ja-JP" altLang="en-US"/>
          </a:p>
        </p:txBody>
      </p:sp>
      <p:sp>
        <p:nvSpPr>
          <p:cNvPr id="1114" name="テキスト 87"/>
          <p:cNvSpPr txBox="1"/>
          <p:nvPr/>
        </p:nvSpPr>
        <p:spPr>
          <a:xfrm>
            <a:off x="0" y="0"/>
            <a:ext cx="9144000" cy="368439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　　　</a:t>
            </a:r>
            <a:r>
              <a:rPr lang="ja-JP" altLang="en-US">
                <a:solidFill>
                  <a:schemeClr val="bg1"/>
                </a:solidFill>
                <a:latin typeface="ＤＨＰ特太ゴシック体"/>
                <a:ea typeface="ＤＨＰ特太ゴシック体"/>
              </a:rPr>
              <a:t>令和６年度　市民との協働によるまちづくり提案事業　活動事例報告</a:t>
            </a:r>
            <a:endParaRPr lang="ja-JP" altLang="en-US">
              <a:solidFill>
                <a:schemeClr val="bg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15" name="四角形 170"/>
          <p:cNvSpPr>
            <a:spLocks noGrp="1"/>
          </p:cNvSpPr>
          <p:nvPr>
            <p:ph idx="1"/>
          </p:nvPr>
        </p:nvSpPr>
        <p:spPr>
          <a:xfrm>
            <a:off x="457200" y="3939750"/>
            <a:ext cx="8229600" cy="576773"/>
          </a:xfrm>
          <a:prstGeom prst="rect">
            <a:avLst/>
          </a:prstGeom>
        </p:spPr>
        <p:txBody>
          <a:bodyPr>
            <a:normAutofit lnSpcReduction="10000"/>
          </a:bodyPr>
          <a:p>
            <a:pPr marL="0" indent="0" algn="ctr">
              <a:buNone/>
            </a:pPr>
            <a:r>
              <a:rPr kumimoji="1" lang="ja-JP" altLang="en-US"/>
              <a:t>団体名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タイトル 1"/>
          <p:cNvSpPr>
            <a:spLocks noGrp="1"/>
          </p:cNvSpPr>
          <p:nvPr>
            <p:ph type="title"/>
          </p:nvPr>
        </p:nvSpPr>
        <p:spPr>
          <a:xfrm>
            <a:off x="396002" y="386158"/>
            <a:ext cx="8229600" cy="7455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/>
              <a:t>１．活動の内容</a:t>
            </a:r>
            <a:endParaRPr kumimoji="1" lang="ja-JP" altLang="en-US" sz="2800" dirty="0"/>
          </a:p>
        </p:txBody>
      </p:sp>
      <p:sp>
        <p:nvSpPr>
          <p:cNvPr id="1131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372000" y="4677984"/>
            <a:ext cx="2052228" cy="273844"/>
          </a:xfrm>
        </p:spPr>
        <p:txBody>
          <a:bodyPr/>
          <a:lstStyle/>
          <a:p>
            <a:r>
              <a:rPr kumimoji="1" lang="ja-JP" altLang="en-US"/>
              <a:t>（団体名を入れてください）</a:t>
            </a:r>
            <a:endParaRPr kumimoji="1" lang="ja-JP" altLang="en-US"/>
          </a:p>
        </p:txBody>
      </p:sp>
      <p:sp>
        <p:nvSpPr>
          <p:cNvPr id="1132" name="テキスト 87"/>
          <p:cNvSpPr txBox="1"/>
          <p:nvPr/>
        </p:nvSpPr>
        <p:spPr>
          <a:xfrm>
            <a:off x="0" y="0"/>
            <a:ext cx="9144000" cy="368439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　　　</a:t>
            </a:r>
            <a:r>
              <a:rPr lang="ja-JP" altLang="en-US">
                <a:solidFill>
                  <a:schemeClr val="bg1"/>
                </a:solidFill>
                <a:latin typeface="ＤＨＰ特太ゴシック体"/>
                <a:ea typeface="ＤＨＰ特太ゴシック体"/>
              </a:rPr>
              <a:t>令和６年度　市民との協働によるまちづくり提案事業　活動事例報告</a:t>
            </a:r>
            <a:endParaRPr lang="ja-JP" altLang="en-US">
              <a:solidFill>
                <a:schemeClr val="bg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33" name="四角形 170"/>
          <p:cNvSpPr>
            <a:spLocks noGrp="1"/>
          </p:cNvSpPr>
          <p:nvPr>
            <p:ph idx="1"/>
          </p:nvPr>
        </p:nvSpPr>
        <p:spPr>
          <a:xfrm>
            <a:off x="792080" y="1138977"/>
            <a:ext cx="7632150" cy="3451006"/>
          </a:xfrm>
          <a:prstGeom prst="rect">
            <a:avLst/>
          </a:prstGeom>
        </p:spPr>
        <p:txBody>
          <a:bodyPr>
            <a:normAutofit/>
          </a:bodyPr>
          <a:p>
            <a:pPr marL="0" indent="0" algn="l">
              <a:buNone/>
            </a:pPr>
            <a:r>
              <a:rPr kumimoji="1" lang="ja-JP" altLang="en-US" sz="2000"/>
              <a:t>〇活動の目的（目標）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〇活動内容（どういったことをしたか）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</p:txBody>
      </p:sp>
      <p:sp>
        <p:nvSpPr>
          <p:cNvPr id="1186" name="四角形 62"/>
          <p:cNvSpPr/>
          <p:nvPr/>
        </p:nvSpPr>
        <p:spPr>
          <a:xfrm>
            <a:off x="6300000" y="442347"/>
            <a:ext cx="3811851" cy="345100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8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7pPr>
            <a:lvl8pPr marL="34861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j-ea"/>
                <a:cs typeface="+mn-cs"/>
              </a:defRPr>
            </a:lvl8pPr>
            <a:lvl9pPr marL="39433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kumimoji="1" lang="ja-JP" altLang="en-US" sz="2000"/>
              <a:t>〇活動の様子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</p:txBody>
      </p:sp>
      <p:sp>
        <p:nvSpPr>
          <p:cNvPr id="1187" name="図形 63"/>
          <p:cNvSpPr/>
          <p:nvPr/>
        </p:nvSpPr>
        <p:spPr>
          <a:xfrm>
            <a:off x="6529832" y="872621"/>
            <a:ext cx="2313790" cy="15684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写　真</a:t>
            </a:r>
            <a:endParaRPr lang="ja-JP" altLang="en-US"/>
          </a:p>
        </p:txBody>
      </p:sp>
      <p:sp>
        <p:nvSpPr>
          <p:cNvPr id="1188" name="図形 64"/>
          <p:cNvSpPr/>
          <p:nvPr/>
        </p:nvSpPr>
        <p:spPr>
          <a:xfrm>
            <a:off x="6529833" y="2778754"/>
            <a:ext cx="2313790" cy="15684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写　真</a:t>
            </a:r>
            <a:endParaRPr lang="ja-JP" altLang="en-US"/>
          </a:p>
        </p:txBody>
      </p:sp>
      <p:sp>
        <p:nvSpPr>
          <p:cNvPr id="1189" name="テキスト 65"/>
          <p:cNvSpPr txBox="1"/>
          <p:nvPr/>
        </p:nvSpPr>
        <p:spPr>
          <a:xfrm>
            <a:off x="6843658" y="2441093"/>
            <a:ext cx="1686140" cy="337661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/>
              <a:t>説明文</a:t>
            </a:r>
            <a:endParaRPr lang="ja-JP" altLang="en-US" sz="1600"/>
          </a:p>
        </p:txBody>
      </p:sp>
      <p:sp>
        <p:nvSpPr>
          <p:cNvPr id="1190" name="テキスト 66"/>
          <p:cNvSpPr txBox="1"/>
          <p:nvPr/>
        </p:nvSpPr>
        <p:spPr>
          <a:xfrm>
            <a:off x="6843658" y="4340323"/>
            <a:ext cx="1686140" cy="337661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/>
              <a:t>説明文</a:t>
            </a:r>
            <a:endParaRPr lang="ja-JP" altLang="en-US"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>
          <a:xfrm>
            <a:off x="396002" y="386158"/>
            <a:ext cx="8229600" cy="7455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/>
              <a:t>２．活動の成果</a:t>
            </a:r>
            <a:endParaRPr kumimoji="1" lang="ja-JP" altLang="en-US" sz="2800" dirty="0"/>
          </a:p>
        </p:txBody>
      </p:sp>
      <p:sp>
        <p:nvSpPr>
          <p:cNvPr id="1169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372000" y="4677984"/>
            <a:ext cx="2052228" cy="273844"/>
          </a:xfrm>
        </p:spPr>
        <p:txBody>
          <a:bodyPr/>
          <a:lstStyle/>
          <a:p>
            <a:r>
              <a:rPr kumimoji="1" lang="ja-JP" altLang="en-US"/>
              <a:t>（団体名を入れてください）</a:t>
            </a:r>
            <a:endParaRPr kumimoji="1" lang="ja-JP" altLang="en-US"/>
          </a:p>
        </p:txBody>
      </p:sp>
      <p:sp>
        <p:nvSpPr>
          <p:cNvPr id="1170" name="テキスト 87"/>
          <p:cNvSpPr txBox="1"/>
          <p:nvPr/>
        </p:nvSpPr>
        <p:spPr>
          <a:xfrm>
            <a:off x="0" y="0"/>
            <a:ext cx="9144000" cy="368439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　　　</a:t>
            </a:r>
            <a:r>
              <a:rPr lang="ja-JP" altLang="en-US">
                <a:solidFill>
                  <a:schemeClr val="bg1"/>
                </a:solidFill>
                <a:latin typeface="ＤＨＰ特太ゴシック体"/>
                <a:ea typeface="ＤＨＰ特太ゴシック体"/>
              </a:rPr>
              <a:t>令和６年度　市民との協働によるまちづくり提案事業　活動事例報告</a:t>
            </a:r>
            <a:endParaRPr lang="ja-JP" altLang="en-US">
              <a:solidFill>
                <a:schemeClr val="bg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71" name="四角形 170"/>
          <p:cNvSpPr>
            <a:spLocks noGrp="1"/>
          </p:cNvSpPr>
          <p:nvPr>
            <p:ph idx="1"/>
          </p:nvPr>
        </p:nvSpPr>
        <p:spPr>
          <a:xfrm>
            <a:off x="792080" y="1138977"/>
            <a:ext cx="7632150" cy="3451006"/>
          </a:xfrm>
          <a:prstGeom prst="rect">
            <a:avLst/>
          </a:prstGeom>
        </p:spPr>
        <p:txBody>
          <a:bodyPr>
            <a:normAutofit/>
          </a:bodyPr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</p:txBody>
      </p:sp>
      <p:sp>
        <p:nvSpPr>
          <p:cNvPr id="1191" name="図形 67"/>
          <p:cNvSpPr/>
          <p:nvPr/>
        </p:nvSpPr>
        <p:spPr>
          <a:xfrm>
            <a:off x="6371484" y="2845015"/>
            <a:ext cx="2377620" cy="15075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写　真</a:t>
            </a:r>
            <a:endParaRPr lang="ja-JP" altLang="en-US"/>
          </a:p>
        </p:txBody>
      </p:sp>
      <p:sp>
        <p:nvSpPr>
          <p:cNvPr id="1192" name="図形 68"/>
          <p:cNvSpPr/>
          <p:nvPr/>
        </p:nvSpPr>
        <p:spPr>
          <a:xfrm>
            <a:off x="6371484" y="761336"/>
            <a:ext cx="2377620" cy="15075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/>
              <a:t>写　真</a:t>
            </a:r>
            <a:endParaRPr lang="ja-JP" altLang="en-US"/>
          </a:p>
        </p:txBody>
      </p:sp>
      <p:sp>
        <p:nvSpPr>
          <p:cNvPr id="1193" name="テキスト 69"/>
          <p:cNvSpPr txBox="1"/>
          <p:nvPr/>
        </p:nvSpPr>
        <p:spPr>
          <a:xfrm>
            <a:off x="6733362" y="2276639"/>
            <a:ext cx="1732655" cy="337661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/>
              <a:t>説明文</a:t>
            </a:r>
            <a:endParaRPr lang="ja-JP" altLang="en-US" sz="1600"/>
          </a:p>
        </p:txBody>
      </p:sp>
      <p:sp>
        <p:nvSpPr>
          <p:cNvPr id="1194" name="テキスト 70"/>
          <p:cNvSpPr txBox="1"/>
          <p:nvPr/>
        </p:nvSpPr>
        <p:spPr>
          <a:xfrm>
            <a:off x="6733361" y="4377295"/>
            <a:ext cx="1732655" cy="337661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/>
              <a:t>説明文</a:t>
            </a:r>
            <a:endParaRPr lang="ja-JP" altLang="en-US"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タイトル 1"/>
          <p:cNvSpPr>
            <a:spLocks noGrp="1"/>
          </p:cNvSpPr>
          <p:nvPr>
            <p:ph type="title"/>
          </p:nvPr>
        </p:nvSpPr>
        <p:spPr>
          <a:xfrm>
            <a:off x="396002" y="386158"/>
            <a:ext cx="8229600" cy="7455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/>
              <a:t>３．今後に向けて</a:t>
            </a:r>
            <a:endParaRPr kumimoji="1" lang="ja-JP" altLang="en-US" sz="2800" dirty="0"/>
          </a:p>
        </p:txBody>
      </p:sp>
      <p:sp>
        <p:nvSpPr>
          <p:cNvPr id="117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372000" y="4677984"/>
            <a:ext cx="2052228" cy="273844"/>
          </a:xfrm>
        </p:spPr>
        <p:txBody>
          <a:bodyPr/>
          <a:lstStyle/>
          <a:p>
            <a:r>
              <a:rPr kumimoji="1" lang="ja-JP" altLang="en-US"/>
              <a:t>（団体名を入れてください）</a:t>
            </a:r>
            <a:endParaRPr kumimoji="1" lang="ja-JP" altLang="en-US"/>
          </a:p>
        </p:txBody>
      </p:sp>
      <p:sp>
        <p:nvSpPr>
          <p:cNvPr id="1179" name="テキスト 87"/>
          <p:cNvSpPr txBox="1"/>
          <p:nvPr/>
        </p:nvSpPr>
        <p:spPr>
          <a:xfrm>
            <a:off x="0" y="0"/>
            <a:ext cx="9144000" cy="368439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　　　</a:t>
            </a:r>
            <a:r>
              <a:rPr lang="ja-JP" altLang="en-US">
                <a:solidFill>
                  <a:schemeClr val="bg1"/>
                </a:solidFill>
                <a:latin typeface="ＤＨＰ特太ゴシック体"/>
                <a:ea typeface="ＤＨＰ特太ゴシック体"/>
              </a:rPr>
              <a:t>令和６年度　市民との協働によるまちづくり提案事業　活動事例報告</a:t>
            </a:r>
            <a:endParaRPr lang="ja-JP" altLang="en-US">
              <a:solidFill>
                <a:schemeClr val="bg1"/>
              </a:solidFill>
              <a:latin typeface="ＤＨＰ特太ゴシック体"/>
              <a:ea typeface="ＤＨＰ特太ゴシック体"/>
            </a:endParaRPr>
          </a:p>
        </p:txBody>
      </p:sp>
      <p:sp>
        <p:nvSpPr>
          <p:cNvPr id="1180" name="四角形 170"/>
          <p:cNvSpPr>
            <a:spLocks noGrp="1"/>
          </p:cNvSpPr>
          <p:nvPr>
            <p:ph idx="1"/>
          </p:nvPr>
        </p:nvSpPr>
        <p:spPr>
          <a:xfrm>
            <a:off x="792080" y="1138977"/>
            <a:ext cx="7632150" cy="3451006"/>
          </a:xfrm>
          <a:prstGeom prst="rect">
            <a:avLst/>
          </a:prstGeom>
        </p:spPr>
        <p:txBody>
          <a:bodyPr>
            <a:normAutofit/>
          </a:bodyPr>
          <a:p>
            <a:pPr marL="0" indent="0" algn="l">
              <a:buNone/>
            </a:pPr>
            <a:r>
              <a:rPr kumimoji="1" lang="ja-JP" altLang="en-US" sz="2000"/>
              <a:t>【活動をとおして分かったこと（課題）】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【今後の活動のビジョン】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r>
              <a:rPr kumimoji="1" lang="ja-JP" altLang="en-US" sz="2000"/>
              <a:t>〇</a:t>
            </a:r>
            <a:endParaRPr kumimoji="1" lang="ja-JP" altLang="en-US" sz="2000"/>
          </a:p>
          <a:p>
            <a:pPr marL="0" indent="0" algn="l">
              <a:buNone/>
            </a:pPr>
            <a:endParaRPr kumimoji="1" lang="ja-JP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4</Slides>
  <Notes>4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lastModifiedBy>957_齊藤　司_企画部_企画政策課_まちづくり推進係</cp:lastModifiedBy>
  <dcterms:created xsi:type="dcterms:W3CDTF">2023-02-28T02:10:36Z</dcterms:created>
  <dcterms:modified xsi:type="dcterms:W3CDTF">2025-05-01T00:41:28Z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